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4"/>
  </p:notesMasterIdLst>
  <p:sldIdLst>
    <p:sldId id="325" r:id="rId2"/>
    <p:sldId id="326" r:id="rId3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65" autoAdjust="0"/>
    <p:restoredTop sz="94939" autoAdjust="0"/>
  </p:normalViewPr>
  <p:slideViewPr>
    <p:cSldViewPr>
      <p:cViewPr>
        <p:scale>
          <a:sx n="125" d="100"/>
          <a:sy n="125" d="100"/>
        </p:scale>
        <p:origin x="312" y="21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pPr>
                <a:defRPr/>
              </a:pPr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olgograd.pfdo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volgograd.pfdo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22237" y="455141"/>
            <a:ext cx="650544" cy="58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958158" y="981433"/>
            <a:ext cx="0" cy="5840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46419" y="5374148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03059" y="897115"/>
            <a:ext cx="1950535" cy="20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у Вас есть доступ в Интернет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8970" y="839882"/>
            <a:ext cx="1944216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Вы предпочитаете обратиться за сертификатом лично</a:t>
            </a:r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759525" y="120645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715135" y="114499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17995" y="1211945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715135" y="137989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863161" y="1446840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861401" y="114392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08785" y="1172754"/>
            <a:ext cx="1794661" cy="694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октября </a:t>
            </a:r>
            <a:r>
              <a:rPr lang="ru-RU" sz="623" dirty="0" smtClean="0">
                <a:solidFill>
                  <a:srgbClr val="FF0000"/>
                </a:solidFill>
              </a:rPr>
              <a:t>201</a:t>
            </a:r>
            <a:r>
              <a:rPr lang="en-US" sz="623" dirty="0">
                <a:solidFill>
                  <a:srgbClr val="FF0000"/>
                </a:solidFill>
              </a:rPr>
              <a:t>9</a:t>
            </a:r>
            <a:r>
              <a:rPr lang="ru-RU" sz="623" dirty="0">
                <a:solidFill>
                  <a:srgbClr val="FF0000"/>
                </a:solidFill>
              </a:rPr>
              <a:t> года</a:t>
            </a:r>
            <a:r>
              <a:rPr lang="ru-RU" sz="623" dirty="0">
                <a:solidFill>
                  <a:srgbClr val="7030A0"/>
                </a:solidFill>
              </a:rPr>
              <a:t> </a:t>
            </a:r>
            <a:r>
              <a:rPr lang="ru-RU" sz="623" dirty="0">
                <a:solidFill>
                  <a:srgbClr val="0070C0"/>
                </a:solidFill>
              </a:rPr>
              <a:t>зайдите на портал </a:t>
            </a:r>
            <a:r>
              <a:rPr lang="en-US" sz="800" dirty="0" smtClean="0">
                <a:hlinkClick r:id="rId4"/>
              </a:rPr>
              <a:t>https</a:t>
            </a:r>
            <a:r>
              <a:rPr lang="en-US" sz="800" dirty="0" smtClean="0">
                <a:hlinkClick r:id="rId4"/>
              </a:rPr>
              <a:t>://volgograd.pfdo.ru</a:t>
            </a:r>
            <a:r>
              <a:rPr lang="en-US" sz="800" dirty="0" smtClean="0">
                <a:hlinkClick r:id="rId4"/>
              </a:rPr>
              <a:t>/</a:t>
            </a:r>
            <a:r>
              <a:rPr lang="en-US" sz="623" dirty="0" smtClean="0">
                <a:solidFill>
                  <a:srgbClr val="0070C0"/>
                </a:solidFill>
              </a:rPr>
              <a:t> </a:t>
            </a:r>
            <a:r>
              <a:rPr lang="ru-RU" sz="623" dirty="0" smtClean="0">
                <a:solidFill>
                  <a:srgbClr val="0070C0"/>
                </a:solidFill>
              </a:rPr>
              <a:t>в </a:t>
            </a:r>
            <a:r>
              <a:rPr lang="ru-RU" sz="623" dirty="0">
                <a:solidFill>
                  <a:srgbClr val="0070C0"/>
                </a:solidFill>
              </a:rPr>
              <a:t>раздел «Получить сертификат в своем районе».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Заполните электронную заявку на получение сертификата.</a:t>
            </a: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759525" y="3699035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2715135" y="363758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717995" y="370452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15135" y="387247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63160" y="3939425"/>
            <a:ext cx="5932" cy="1246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861402" y="3636508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785" y="3665338"/>
            <a:ext cx="1794661" cy="47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761883" y="1875667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2717491" y="1814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720352" y="1881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717491" y="204910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865518" y="2116056"/>
            <a:ext cx="3575" cy="4275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863759" y="1813140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011141" y="1841971"/>
            <a:ext cx="1794661" cy="913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ru-RU" sz="623" dirty="0" smtClean="0">
                <a:solidFill>
                  <a:srgbClr val="FF0000"/>
                </a:solidFill>
              </a:rPr>
              <a:t>_</a:t>
            </a:r>
            <a:r>
              <a:rPr lang="en-US" sz="800" dirty="0" smtClean="0">
                <a:hlinkClick r:id="rId4"/>
              </a:rPr>
              <a:t>https://volgograd.pfdo.ru</a:t>
            </a:r>
            <a:r>
              <a:rPr lang="en-US" sz="800" dirty="0" smtClean="0">
                <a:hlinkClick r:id="rId4"/>
              </a:rPr>
              <a:t>/</a:t>
            </a:r>
            <a:r>
              <a:rPr lang="ru-RU" sz="623" dirty="0" smtClean="0">
                <a:solidFill>
                  <a:srgbClr val="0070C0"/>
                </a:solidFill>
              </a:rPr>
              <a:t>.</a:t>
            </a:r>
            <a:endParaRPr lang="ru-RU" sz="623" dirty="0">
              <a:solidFill>
                <a:srgbClr val="0070C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Выберите через личный кабинет кружки и секции в </a:t>
            </a:r>
            <a:r>
              <a:rPr lang="ru-RU" sz="623" dirty="0" smtClean="0">
                <a:solidFill>
                  <a:srgbClr val="0070C0"/>
                </a:solidFill>
              </a:rPr>
              <a:t>системе</a:t>
            </a:r>
            <a:r>
              <a:rPr lang="en-US" sz="800" dirty="0" smtClean="0">
                <a:hlinkClick r:id="rId4"/>
              </a:rPr>
              <a:t>https://volgograd.pfdo.ru</a:t>
            </a:r>
            <a:r>
              <a:rPr lang="en-US" sz="800" dirty="0" smtClean="0">
                <a:hlinkClick r:id="rId4"/>
              </a:rPr>
              <a:t>/</a:t>
            </a:r>
            <a:r>
              <a:rPr lang="ru-RU" sz="623" dirty="0" smtClean="0">
                <a:solidFill>
                  <a:srgbClr val="FF0000"/>
                </a:solidFill>
              </a:rPr>
              <a:t> </a:t>
            </a:r>
            <a:r>
              <a:rPr lang="ru-RU" sz="623" dirty="0">
                <a:solidFill>
                  <a:srgbClr val="0070C0"/>
                </a:solidFill>
              </a:rPr>
              <a:t>Подайте электронные заявки.</a:t>
            </a: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759525" y="2709666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2715135" y="2648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717995" y="2715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715135" y="288310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863161" y="2950057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2952736" y="2714620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008785" y="2675970"/>
            <a:ext cx="1794661" cy="955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 и распечатайте или подпишите заявление на зачисление на обучение по выбранному кружку, доступное в Вашем личном кабинете</a:t>
            </a: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759525" y="4230344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2715135" y="4168890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717995" y="423583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715135" y="44037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2861403" y="4470736"/>
            <a:ext cx="1758" cy="8146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861402" y="4167817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08785" y="4196648"/>
            <a:ext cx="1794661" cy="136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системе</a:t>
            </a:r>
            <a:r>
              <a:rPr lang="en-US" sz="623" dirty="0">
                <a:solidFill>
                  <a:srgbClr val="0070C0"/>
                </a:solidFill>
              </a:rPr>
              <a:t> </a:t>
            </a:r>
            <a:r>
              <a:rPr lang="en-US" sz="800" dirty="0" smtClean="0">
                <a:hlinkClick r:id="rId4"/>
              </a:rPr>
              <a:t>https://volgograd.pfdo.ru</a:t>
            </a:r>
            <a:r>
              <a:rPr lang="en-US" sz="800" dirty="0" smtClean="0">
                <a:hlinkClick r:id="rId4"/>
              </a:rPr>
              <a:t>/</a:t>
            </a:r>
            <a:r>
              <a:rPr lang="ru-RU" sz="623" dirty="0" smtClean="0">
                <a:solidFill>
                  <a:srgbClr val="0070C0"/>
                </a:solidFill>
              </a:rPr>
              <a:t>), </a:t>
            </a:r>
            <a:r>
              <a:rPr lang="ru-RU" sz="623" dirty="0">
                <a:solidFill>
                  <a:srgbClr val="0070C0"/>
                </a:solidFill>
              </a:rPr>
              <a:t>в организацию, кружок которой Вы выбрали для обучения.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761883" y="595891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2717491" y="589745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720352" y="596440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717491" y="613235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865517" y="6199301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863758" y="589638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011141" y="5925213"/>
            <a:ext cx="1794661" cy="667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5097095" y="121112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5052703" y="114966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055564" y="121661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5052703" y="138456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5200729" y="1451513"/>
            <a:ext cx="3575" cy="412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5198970" y="114859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346353" y="1177427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октября </a:t>
            </a:r>
            <a:r>
              <a:rPr lang="ru-RU" sz="623" dirty="0" smtClean="0">
                <a:solidFill>
                  <a:srgbClr val="FF0000"/>
                </a:solidFill>
              </a:rPr>
              <a:t>201</a:t>
            </a:r>
            <a:r>
              <a:rPr lang="en-US" sz="623" dirty="0">
                <a:solidFill>
                  <a:srgbClr val="FF0000"/>
                </a:solidFill>
              </a:rPr>
              <a:t>9</a:t>
            </a:r>
            <a:r>
              <a:rPr lang="ru-RU" sz="623" dirty="0">
                <a:solidFill>
                  <a:srgbClr val="FF000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обратитесь с документами* на ребенка в одну из организаций, уполномоченных на прием заявлений на получение сертификата, </a:t>
            </a:r>
            <a:r>
              <a:rPr lang="ru-RU" sz="623" dirty="0">
                <a:solidFill>
                  <a:srgbClr val="FF0000"/>
                </a:solidFill>
              </a:rPr>
              <a:t>перечень которых указан на обороте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Совместно со специалистом организации заполните заявление и подпишите его.</a:t>
            </a: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5097095" y="2521541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5052703" y="24600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055564" y="252703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052703" y="269498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200729" y="2761933"/>
            <a:ext cx="3575" cy="5228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5198971" y="245901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346353" y="2487843"/>
            <a:ext cx="1794661" cy="85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Запишите и сохраните предоставленные Вам специалистом организации номер сертификата. Рекомендуем сохранить и пароль, с его помощью Вы сможете использовать личный кабинет в системе </a:t>
            </a:r>
            <a:r>
              <a:rPr lang="en-US" sz="623" dirty="0" smtClean="0">
                <a:solidFill>
                  <a:srgbClr val="0070C0"/>
                </a:solidFill>
              </a:rPr>
              <a:t>xxx.pfdo.ru</a:t>
            </a:r>
            <a:r>
              <a:rPr lang="ru-RU" sz="623" dirty="0" smtClean="0">
                <a:solidFill>
                  <a:srgbClr val="0070C0"/>
                </a:solidFill>
              </a:rPr>
              <a:t> </a:t>
            </a:r>
            <a:r>
              <a:rPr lang="ru-RU" sz="623" dirty="0">
                <a:solidFill>
                  <a:srgbClr val="0070C0"/>
                </a:solidFill>
              </a:rPr>
              <a:t>для выбора и записи на кружки и секции, а также для получения прочих возможностей сертификата</a:t>
            </a: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5097095" y="345667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5052703" y="339521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055564" y="346216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5052703" y="363011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5200729" y="3697064"/>
            <a:ext cx="3575" cy="7086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5198971" y="339414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346353" y="3422977"/>
            <a:ext cx="1794661" cy="1050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зачисление на обучение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5346355" y="4570083"/>
            <a:ext cx="1796833" cy="2036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Вашу личность;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личность ребенка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содержащий сведения о регистрации ребенка по месту жительства или по месту пребывания;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C00000"/>
                </a:solidFill>
              </a:rPr>
              <a:t>документы, подтверждающие право ребенка на получение сертификата дополнительного образования  соответствующей группы </a:t>
            </a:r>
          </a:p>
          <a:p>
            <a:pPr algn="just"/>
            <a:endParaRPr lang="ru-RU" sz="623" dirty="0">
              <a:solidFill>
                <a:srgbClr val="C0000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навигатор </a:t>
            </a:r>
            <a:r>
              <a:rPr lang="en-US" sz="800" dirty="0" smtClean="0">
                <a:hlinkClick r:id="rId4"/>
              </a:rPr>
              <a:t>https://volgograd.pfdo.ru</a:t>
            </a:r>
            <a:r>
              <a:rPr lang="en-US" sz="800" dirty="0" smtClean="0">
                <a:hlinkClick r:id="rId4"/>
              </a:rPr>
              <a:t>/</a:t>
            </a:r>
            <a:r>
              <a:rPr lang="ru-RU" sz="623" dirty="0" smtClean="0">
                <a:solidFill>
                  <a:srgbClr val="0070C0"/>
                </a:solidFill>
              </a:rPr>
              <a:t>, </a:t>
            </a:r>
            <a:r>
              <a:rPr lang="ru-RU" sz="623" dirty="0">
                <a:solidFill>
                  <a:srgbClr val="0070C0"/>
                </a:solidFill>
              </a:rPr>
              <a:t>чтобы направлять электронные заявки на обучение.</a:t>
            </a:r>
            <a:endParaRPr lang="ru-RU" sz="623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1525" y="138788"/>
            <a:ext cx="3472424" cy="241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9" dirty="0"/>
              <a:t>Как получить сертификат дополнительного образования</a:t>
            </a:r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939" y="1933451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2784" y="1428606"/>
            <a:ext cx="3333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Вам принесли подписанное заявление</a:t>
            </a:r>
          </a:p>
        </p:txBody>
      </p:sp>
      <p:sp>
        <p:nvSpPr>
          <p:cNvPr id="7" name="Шестиугольник 6"/>
          <p:cNvSpPr/>
          <p:nvPr/>
        </p:nvSpPr>
        <p:spPr>
          <a:xfrm rot="5400000">
            <a:off x="140896" y="186313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76776" y="177436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0908" y="187106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6776" y="211365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0590" y="2210362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88050" y="177281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0936" y="181445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en-US" sz="900" dirty="0" smtClean="0">
                <a:hlinkClick r:id="rId2"/>
              </a:rPr>
              <a:t>https://volgograd.pfdo.ru/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Укажите реквизиты заявления и номер сертификата в поле поиска заявки. Найдите заявку.</a:t>
            </a:r>
          </a:p>
        </p:txBody>
      </p:sp>
      <p:sp>
        <p:nvSpPr>
          <p:cNvPr id="14" name="Шестиугольник 13"/>
          <p:cNvSpPr/>
          <p:nvPr/>
        </p:nvSpPr>
        <p:spPr>
          <a:xfrm rot="5400000">
            <a:off x="144300" y="2829776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80180" y="274101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4312" y="2837713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0180" y="308030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93994" y="3177008"/>
            <a:ext cx="5164" cy="9429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91454" y="2739462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04340" y="2781104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Сопоставьте данные, указанные в заявлении, с документами ребенка и родителя (законного представителя). Подтвердите правильность данных в заявлении. В случае если у Вас есть доступ к просмотру персональных данных в системе АИС «Реестр сертификатов» (используется </a:t>
            </a:r>
            <a:r>
              <a:rPr lang="en-US" sz="900" dirty="0" err="1">
                <a:solidFill>
                  <a:srgbClr val="0070C0"/>
                </a:solidFill>
              </a:rPr>
              <a:t>VipNet</a:t>
            </a:r>
            <a:r>
              <a:rPr lang="ru-RU" sz="900" dirty="0">
                <a:solidFill>
                  <a:srgbClr val="0070C0"/>
                </a:solidFill>
              </a:rPr>
              <a:t>-канал) сопоставьте данные с введенными в систему.</a:t>
            </a:r>
          </a:p>
        </p:txBody>
      </p:sp>
      <p:sp>
        <p:nvSpPr>
          <p:cNvPr id="21" name="Шестиугольник 20"/>
          <p:cNvSpPr/>
          <p:nvPr/>
        </p:nvSpPr>
        <p:spPr>
          <a:xfrm rot="5400000">
            <a:off x="6526956" y="146076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6462836" y="137200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466968" y="146870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62836" y="1711298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6674111" y="1808000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6674110" y="137045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86996" y="14120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Разместите свои образовательные программы в навигаторе </a:t>
            </a:r>
            <a:r>
              <a:rPr lang="en-US" sz="900" dirty="0" smtClean="0">
                <a:hlinkClick r:id="rId2"/>
              </a:rPr>
              <a:t>https://</a:t>
            </a:r>
            <a:r>
              <a:rPr lang="en-US" sz="900" dirty="0" smtClean="0">
                <a:hlinkClick r:id="rId2"/>
              </a:rPr>
              <a:t>volgograd.pfdo.ru/</a:t>
            </a:r>
            <a:r>
              <a:rPr lang="ru-RU" sz="900" dirty="0" smtClean="0"/>
              <a:t> </a:t>
            </a:r>
            <a:r>
              <a:rPr lang="ru-RU" sz="900" dirty="0" smtClean="0">
                <a:solidFill>
                  <a:srgbClr val="0070C0"/>
                </a:solidFill>
              </a:rPr>
              <a:t>в </a:t>
            </a:r>
            <a:r>
              <a:rPr lang="ru-RU" sz="900" dirty="0">
                <a:solidFill>
                  <a:srgbClr val="0070C0"/>
                </a:solidFill>
              </a:rPr>
              <a:t>соответствующем реестре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74028" y="200721"/>
            <a:ext cx="8347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Алгоритмы работы с сертификатом дополнительного образования. Что нужно знать учреждению: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152800" y="1392039"/>
            <a:ext cx="0" cy="4107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220792" y="764704"/>
            <a:ext cx="576458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начиная с </a:t>
            </a:r>
            <a:r>
              <a:rPr lang="ru-RU" sz="1050" dirty="0" smtClean="0">
                <a:solidFill>
                  <a:srgbClr val="FF0000"/>
                </a:solidFill>
              </a:rPr>
              <a:t>октября </a:t>
            </a:r>
            <a:r>
              <a:rPr lang="ru-RU" sz="1050" dirty="0" smtClean="0">
                <a:solidFill>
                  <a:srgbClr val="0070C0"/>
                </a:solidFill>
              </a:rPr>
              <a:t>к </a:t>
            </a:r>
            <a:r>
              <a:rPr lang="ru-RU" sz="1050" dirty="0">
                <a:solidFill>
                  <a:srgbClr val="0070C0"/>
                </a:solidFill>
              </a:rPr>
              <a:t>Вам могут обратиться родители (законные представители) детей с целью получения сертификата дополнительного образования.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6393160" y="806559"/>
            <a:ext cx="0" cy="56467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Шестиугольник 38"/>
          <p:cNvSpPr/>
          <p:nvPr/>
        </p:nvSpPr>
        <p:spPr>
          <a:xfrm rot="5400000">
            <a:off x="144300" y="435761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80180" y="426885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4312" y="436555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0180" y="460814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93994" y="4704850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291454" y="426730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04340" y="430894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Если Вами установлена корректность внесенных персональных данных – 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05971" y="1311058"/>
            <a:ext cx="27271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К Вам пришли за оформлением сертификата</a:t>
            </a:r>
          </a:p>
        </p:txBody>
      </p:sp>
      <p:sp>
        <p:nvSpPr>
          <p:cNvPr id="48" name="Шестиугольник 47"/>
          <p:cNvSpPr/>
          <p:nvPr/>
        </p:nvSpPr>
        <p:spPr>
          <a:xfrm rot="5400000">
            <a:off x="3310320" y="186273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H="1">
            <a:off x="3246200" y="177397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250332" y="187067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246200" y="211326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460014" y="2209971"/>
            <a:ext cx="5986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3457474" y="177242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70360" y="18140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Убедитесь, что Заявитель взял с собой необходимые документы</a:t>
            </a:r>
          </a:p>
        </p:txBody>
      </p:sp>
      <p:sp>
        <p:nvSpPr>
          <p:cNvPr id="55" name="Шестиугольник 54"/>
          <p:cNvSpPr/>
          <p:nvPr/>
        </p:nvSpPr>
        <p:spPr>
          <a:xfrm rot="5400000">
            <a:off x="3313724" y="2511202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flipH="1">
            <a:off x="3249605" y="242243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3253736" y="251914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249605" y="276173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3463419" y="2858436"/>
            <a:ext cx="5164" cy="58725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3460878" y="242088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673764" y="2462531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en-US" sz="900" dirty="0" smtClean="0">
                <a:hlinkClick r:id="rId2"/>
              </a:rPr>
              <a:t>https://volgograd.pfdo.ru/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Совместно с Заявителем заполните заявку на получение сертификата. Галочки должен поставить Заявитель!</a:t>
            </a:r>
          </a:p>
        </p:txBody>
      </p:sp>
      <p:sp>
        <p:nvSpPr>
          <p:cNvPr id="62" name="Шестиугольник 61"/>
          <p:cNvSpPr/>
          <p:nvPr/>
        </p:nvSpPr>
        <p:spPr>
          <a:xfrm rot="5400000">
            <a:off x="3313724" y="36480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3249605" y="35593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3253736" y="36560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3249605" y="38986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3463419" y="3995322"/>
            <a:ext cx="9376" cy="3889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3460878" y="35577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673764" y="3599419"/>
            <a:ext cx="25922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Проверьте электронную почту: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заявление, формируемое системой и дайте его подписать Заявителю. 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для Заявителя выписку из реестра сертификатов.</a:t>
            </a:r>
          </a:p>
        </p:txBody>
      </p:sp>
      <p:sp>
        <p:nvSpPr>
          <p:cNvPr id="73" name="Шестиугольник 72"/>
          <p:cNvSpPr/>
          <p:nvPr/>
        </p:nvSpPr>
        <p:spPr>
          <a:xfrm rot="5400000">
            <a:off x="3317936" y="458159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>
            <a:off x="3253817" y="449283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3257948" y="458953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253817" y="483212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467630" y="4928832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V="1">
            <a:off x="3465090" y="449128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677976" y="4532928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Предоставьте выписку из реестра сертификатов Заявителю.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6465169" y="603121"/>
            <a:ext cx="33843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С момента получения сертификата родители (законные представители) детей могут записываться с его помощью на Ваши образовательные программы</a:t>
            </a:r>
          </a:p>
        </p:txBody>
      </p:sp>
      <p:sp>
        <p:nvSpPr>
          <p:cNvPr id="85" name="Шестиугольник 84"/>
          <p:cNvSpPr/>
          <p:nvPr/>
        </p:nvSpPr>
        <p:spPr>
          <a:xfrm rot="5400000">
            <a:off x="6526956" y="2098637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flipH="1">
            <a:off x="6462836" y="200987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6466968" y="210657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6462836" y="234916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6676651" y="2445869"/>
            <a:ext cx="5164" cy="1976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V="1">
            <a:off x="6674110" y="200832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886997" y="204996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в системе зачисление на образовательные программы. При необходимости установите цены модулей (для сертифицированных программ)</a:t>
            </a:r>
          </a:p>
        </p:txBody>
      </p:sp>
      <p:sp>
        <p:nvSpPr>
          <p:cNvPr id="93" name="Шестиугольник 92"/>
          <p:cNvSpPr/>
          <p:nvPr/>
        </p:nvSpPr>
        <p:spPr>
          <a:xfrm rot="5400000">
            <a:off x="6526956" y="286816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 flipH="1">
            <a:off x="6462836" y="277939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466968" y="2876102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6462836" y="311869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H="1">
            <a:off x="6674111" y="321539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V="1">
            <a:off x="6674110" y="277785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886997" y="2819492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Просматривайте поступающие заявки на обучение в личном кабинете системы </a:t>
            </a:r>
            <a:r>
              <a:rPr lang="ru-RU" sz="900" dirty="0" smtClean="0">
                <a:solidFill>
                  <a:srgbClr val="FF0000"/>
                </a:solidFill>
              </a:rPr>
              <a:t>_</a:t>
            </a:r>
            <a:r>
              <a:rPr lang="en-US" sz="900" dirty="0" smtClean="0">
                <a:hlinkClick r:id="rId2"/>
              </a:rPr>
              <a:t>https://volgograd.pfdo.ru</a:t>
            </a:r>
            <a:r>
              <a:rPr lang="en-US" sz="900" dirty="0" smtClean="0">
                <a:hlinkClick r:id="rId2"/>
              </a:rPr>
              <a:t>/</a:t>
            </a:r>
            <a:r>
              <a:rPr lang="en-US" sz="900" dirty="0" smtClean="0">
                <a:solidFill>
                  <a:srgbClr val="0070C0"/>
                </a:solidFill>
              </a:rPr>
              <a:t> </a:t>
            </a:r>
            <a:r>
              <a:rPr lang="ru-RU" sz="900" dirty="0" smtClean="0">
                <a:solidFill>
                  <a:srgbClr val="0070C0"/>
                </a:solidFill>
              </a:rPr>
              <a:t>Подтверждайте </a:t>
            </a:r>
            <a:r>
              <a:rPr lang="ru-RU" sz="900" dirty="0">
                <a:solidFill>
                  <a:srgbClr val="0070C0"/>
                </a:solidFill>
              </a:rPr>
              <a:t>заявки.</a:t>
            </a:r>
          </a:p>
        </p:txBody>
      </p:sp>
      <p:sp>
        <p:nvSpPr>
          <p:cNvPr id="101" name="Шестиугольник 100"/>
          <p:cNvSpPr/>
          <p:nvPr/>
        </p:nvSpPr>
        <p:spPr>
          <a:xfrm rot="5400000">
            <a:off x="6531048" y="34991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en-US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’</a:t>
            </a:r>
            <a:endParaRPr lang="ru-RU" sz="1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flipH="1">
            <a:off x="6466928" y="34104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6471060" y="35071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6466928" y="37497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6680742" y="3846423"/>
            <a:ext cx="5164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V="1">
            <a:off x="6678202" y="34088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6891088" y="345052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В случае личного посещения родителем (законным представителям) в целях записи на программу – создайте заявку через свой личный кабинет и подтвердите ее.</a:t>
            </a:r>
          </a:p>
        </p:txBody>
      </p:sp>
      <p:sp>
        <p:nvSpPr>
          <p:cNvPr id="109" name="Шестиугольник 108"/>
          <p:cNvSpPr/>
          <p:nvPr/>
        </p:nvSpPr>
        <p:spPr>
          <a:xfrm rot="5400000">
            <a:off x="6534580" y="429047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 flipH="1">
            <a:off x="6470460" y="420170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6474592" y="4298411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6470460" y="454100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flipH="1">
            <a:off x="6681735" y="463770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flipV="1">
            <a:off x="6681734" y="420016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894620" y="424180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Получите подписанное заявление на обучение и подтвердите зачисление ребенка. Договор заключен.</a:t>
            </a:r>
          </a:p>
        </p:txBody>
      </p:sp>
      <p:sp>
        <p:nvSpPr>
          <p:cNvPr id="117" name="Шестиугольник 116"/>
          <p:cNvSpPr/>
          <p:nvPr/>
        </p:nvSpPr>
        <p:spPr>
          <a:xfrm rot="5400000">
            <a:off x="6526956" y="496378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 flipH="1">
            <a:off x="6462836" y="487502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6466968" y="4971726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6462836" y="521431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H="1">
            <a:off x="6675380" y="5311021"/>
            <a:ext cx="1270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flipV="1">
            <a:off x="6674110" y="4873475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6886997" y="491511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Изучайте инструкции и смотрите обучающие видео для самостоятельного использования имеющихся возможностей личного кабинета системы </a:t>
            </a:r>
            <a:r>
              <a:rPr lang="en-US" sz="900" dirty="0" smtClean="0">
                <a:hlinkClick r:id="rId2"/>
              </a:rPr>
              <a:t>https://volgograd.pfdo.ru</a:t>
            </a:r>
            <a:r>
              <a:rPr lang="en-US" sz="900" dirty="0" smtClean="0">
                <a:hlinkClick r:id="rId2"/>
              </a:rPr>
              <a:t>/</a:t>
            </a:r>
            <a:endParaRPr lang="ru-RU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49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9464</TotalTime>
  <Words>846</Words>
  <Application>Microsoft Office PowerPoint</Application>
  <PresentationFormat>Лист A4 (210x297 мм)</PresentationFormat>
  <Paragraphs>71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Образование</cp:lastModifiedBy>
  <cp:revision>313</cp:revision>
  <dcterms:created xsi:type="dcterms:W3CDTF">2010-08-25T03:43:27Z</dcterms:created>
  <dcterms:modified xsi:type="dcterms:W3CDTF">2019-10-17T04:44:49Z</dcterms:modified>
</cp:coreProperties>
</file>