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312" y="21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olgograd.pfdo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olgograd.pfdo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69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октября </a:t>
            </a:r>
            <a:r>
              <a:rPr lang="ru-RU" sz="623" dirty="0" smtClean="0">
                <a:solidFill>
                  <a:srgbClr val="FF0000"/>
                </a:solidFill>
              </a:rPr>
              <a:t>201</a:t>
            </a:r>
            <a:r>
              <a:rPr lang="en-US" sz="623" dirty="0">
                <a:solidFill>
                  <a:srgbClr val="FF0000"/>
                </a:solidFill>
              </a:rPr>
              <a:t>9</a:t>
            </a:r>
            <a:r>
              <a:rPr lang="ru-RU" sz="623" dirty="0">
                <a:solidFill>
                  <a:srgbClr val="FF0000"/>
                </a:solidFill>
              </a:rPr>
              <a:t> года</a:t>
            </a:r>
            <a:r>
              <a:rPr lang="ru-RU" sz="623" dirty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800" dirty="0" smtClean="0">
                <a:hlinkClick r:id="rId4"/>
              </a:rPr>
              <a:t>https</a:t>
            </a:r>
            <a:r>
              <a:rPr lang="en-US" sz="800" dirty="0" smtClean="0">
                <a:hlinkClick r:id="rId4"/>
              </a:rPr>
              <a:t>://volgograd.pfdo.ru</a:t>
            </a:r>
            <a:r>
              <a:rPr lang="en-US" sz="800" dirty="0" smtClean="0">
                <a:hlinkClick r:id="rId4"/>
              </a:rPr>
              <a:t>/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913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ru-RU" sz="623" dirty="0" smtClean="0">
                <a:solidFill>
                  <a:srgbClr val="FF0000"/>
                </a:solidFill>
              </a:rPr>
              <a:t>_</a:t>
            </a:r>
            <a:r>
              <a:rPr lang="en-US" sz="800" dirty="0" smtClean="0">
                <a:hlinkClick r:id="rId4"/>
              </a:rPr>
              <a:t>https://volgograd.pfdo.ru</a:t>
            </a:r>
            <a:r>
              <a:rPr lang="en-US" sz="800" dirty="0" smtClean="0">
                <a:hlinkClick r:id="rId4"/>
              </a:rPr>
              <a:t>/</a:t>
            </a:r>
            <a:r>
              <a:rPr lang="ru-RU" sz="623" dirty="0" smtClean="0">
                <a:solidFill>
                  <a:srgbClr val="0070C0"/>
                </a:solidFill>
              </a:rPr>
              <a:t>.</a:t>
            </a:r>
            <a:endParaRPr lang="ru-RU" sz="623" dirty="0">
              <a:solidFill>
                <a:srgbClr val="0070C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</a:t>
            </a:r>
            <a:r>
              <a:rPr lang="ru-RU" sz="623" dirty="0" smtClean="0">
                <a:solidFill>
                  <a:srgbClr val="0070C0"/>
                </a:solidFill>
              </a:rPr>
              <a:t>системе</a:t>
            </a:r>
            <a:r>
              <a:rPr lang="en-US" sz="800" dirty="0" smtClean="0">
                <a:hlinkClick r:id="rId4"/>
              </a:rPr>
              <a:t>https://volgograd.pfdo.ru</a:t>
            </a:r>
            <a:r>
              <a:rPr lang="en-US" sz="800" dirty="0" smtClean="0">
                <a:hlinkClick r:id="rId4"/>
              </a:rPr>
              <a:t>/</a:t>
            </a:r>
            <a:r>
              <a:rPr lang="ru-RU" sz="623" dirty="0" smtClean="0">
                <a:solidFill>
                  <a:srgbClr val="FF000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952736" y="271462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6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</a:t>
            </a:r>
            <a:r>
              <a:rPr lang="en-US" sz="800" dirty="0" smtClean="0">
                <a:hlinkClick r:id="rId4"/>
              </a:rPr>
              <a:t>https://volgograd.pfdo.ru</a:t>
            </a:r>
            <a:r>
              <a:rPr lang="en-US" sz="800" dirty="0" smtClean="0">
                <a:hlinkClick r:id="rId4"/>
              </a:rPr>
              <a:t>/</a:t>
            </a:r>
            <a:r>
              <a:rPr lang="ru-RU" sz="623" dirty="0" smtClean="0">
                <a:solidFill>
                  <a:srgbClr val="0070C0"/>
                </a:solidFill>
              </a:rPr>
              <a:t>), </a:t>
            </a:r>
            <a:r>
              <a:rPr lang="ru-RU" sz="623" dirty="0">
                <a:solidFill>
                  <a:srgbClr val="0070C0"/>
                </a:solidFill>
              </a:rPr>
              <a:t>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октября </a:t>
            </a:r>
            <a:r>
              <a:rPr lang="ru-RU" sz="623" dirty="0" smtClean="0">
                <a:solidFill>
                  <a:srgbClr val="FF0000"/>
                </a:solidFill>
              </a:rPr>
              <a:t>201</a:t>
            </a:r>
            <a:r>
              <a:rPr lang="en-US" sz="623" dirty="0">
                <a:solidFill>
                  <a:srgbClr val="FF0000"/>
                </a:solidFill>
              </a:rPr>
              <a:t>9</a:t>
            </a:r>
            <a:r>
              <a:rPr lang="ru-RU" sz="623" dirty="0">
                <a:solidFill>
                  <a:srgbClr val="FF000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 smtClean="0">
                <a:solidFill>
                  <a:srgbClr val="0070C0"/>
                </a:solidFill>
              </a:rPr>
              <a:t>xxx.pfdo.ru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2036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800" dirty="0" smtClean="0">
                <a:hlinkClick r:id="rId4"/>
              </a:rPr>
              <a:t>https://volgograd.pfdo.ru</a:t>
            </a:r>
            <a:r>
              <a:rPr lang="en-US" sz="800" dirty="0" smtClean="0">
                <a:hlinkClick r:id="rId4"/>
              </a:rPr>
              <a:t>/</a:t>
            </a:r>
            <a:r>
              <a:rPr lang="ru-RU" sz="623" dirty="0" smtClean="0">
                <a:solidFill>
                  <a:srgbClr val="0070C0"/>
                </a:solidFill>
              </a:rPr>
              <a:t>, </a:t>
            </a:r>
            <a:r>
              <a:rPr lang="ru-RU" sz="623" dirty="0">
                <a:solidFill>
                  <a:srgbClr val="0070C0"/>
                </a:solidFill>
              </a:rPr>
              <a:t>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en-US" sz="900" dirty="0" smtClean="0">
                <a:hlinkClick r:id="rId2"/>
              </a:rPr>
              <a:t>https://volgograd.pfdo.ru/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 smtClean="0">
                <a:hlinkClick r:id="rId2"/>
              </a:rPr>
              <a:t>https://</a:t>
            </a:r>
            <a:r>
              <a:rPr lang="en-US" sz="900" dirty="0" smtClean="0">
                <a:hlinkClick r:id="rId2"/>
              </a:rPr>
              <a:t>volgograd.pfdo.ru/</a:t>
            </a:r>
            <a:r>
              <a:rPr lang="ru-RU" sz="900" dirty="0" smtClean="0"/>
              <a:t> </a:t>
            </a:r>
            <a:r>
              <a:rPr lang="ru-RU" sz="900" dirty="0" smtClean="0">
                <a:solidFill>
                  <a:srgbClr val="0070C0"/>
                </a:solidFill>
              </a:rPr>
              <a:t>в </a:t>
            </a:r>
            <a:r>
              <a:rPr lang="ru-RU" sz="900" dirty="0">
                <a:solidFill>
                  <a:srgbClr val="0070C0"/>
                </a:solidFill>
              </a:rPr>
              <a:t>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октября </a:t>
            </a:r>
            <a:r>
              <a:rPr lang="ru-RU" sz="1050" dirty="0" smtClean="0">
                <a:solidFill>
                  <a:srgbClr val="0070C0"/>
                </a:solidFill>
              </a:rPr>
              <a:t>к </a:t>
            </a:r>
            <a:r>
              <a:rPr lang="ru-RU" sz="1050" dirty="0">
                <a:solidFill>
                  <a:srgbClr val="0070C0"/>
                </a:solidFill>
              </a:rPr>
              <a:t>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en-US" sz="900" dirty="0" smtClean="0">
                <a:hlinkClick r:id="rId2"/>
              </a:rPr>
              <a:t>https://volgograd.pfdo.ru/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ru-RU" sz="900" dirty="0" smtClean="0">
                <a:solidFill>
                  <a:srgbClr val="FF0000"/>
                </a:solidFill>
              </a:rPr>
              <a:t>_</a:t>
            </a:r>
            <a:r>
              <a:rPr lang="en-US" sz="900" dirty="0" smtClean="0">
                <a:hlinkClick r:id="rId2"/>
              </a:rPr>
              <a:t>https://volgograd.pfdo.ru</a:t>
            </a:r>
            <a:r>
              <a:rPr lang="en-US" sz="900" dirty="0" smtClean="0">
                <a:hlinkClick r:id="rId2"/>
              </a:rPr>
              <a:t>/</a:t>
            </a:r>
            <a:r>
              <a:rPr lang="en-US" sz="900" dirty="0" smtClean="0">
                <a:solidFill>
                  <a:srgbClr val="0070C0"/>
                </a:solidFill>
              </a:rPr>
              <a:t> </a:t>
            </a:r>
            <a:r>
              <a:rPr lang="ru-RU" sz="900" dirty="0" smtClean="0">
                <a:solidFill>
                  <a:srgbClr val="0070C0"/>
                </a:solidFill>
              </a:rPr>
              <a:t>Подтверждайте </a:t>
            </a:r>
            <a:r>
              <a:rPr lang="ru-RU" sz="900" dirty="0">
                <a:solidFill>
                  <a:srgbClr val="0070C0"/>
                </a:solidFill>
              </a:rPr>
              <a:t>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 smtClean="0">
                <a:hlinkClick r:id="rId2"/>
              </a:rPr>
              <a:t>https://volgograd.pfdo.ru</a:t>
            </a:r>
            <a:r>
              <a:rPr lang="en-US" sz="900" dirty="0" smtClean="0">
                <a:hlinkClick r:id="rId2"/>
              </a:rPr>
              <a:t>/</a:t>
            </a:r>
            <a:endParaRPr lang="ru-RU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9464</TotalTime>
  <Words>846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Образование</cp:lastModifiedBy>
  <cp:revision>313</cp:revision>
  <dcterms:created xsi:type="dcterms:W3CDTF">2010-08-25T03:43:27Z</dcterms:created>
  <dcterms:modified xsi:type="dcterms:W3CDTF">2019-10-17T04:44:49Z</dcterms:modified>
</cp:coreProperties>
</file>